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8/25/2015</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8/25/2015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8/25/2015</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8/25/2015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8/25/2015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8/25/2015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8/25/2015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8/25/2015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8/25/2015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8/25/2015</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STyle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46998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99744"/>
            <a:ext cx="10058400" cy="5035296"/>
          </a:xfrm>
        </p:spPr>
        <p:txBody>
          <a:bodyPr>
            <a:normAutofit fontScale="55000" lnSpcReduction="20000"/>
          </a:bodyPr>
          <a:lstStyle/>
          <a:p>
            <a:pPr>
              <a:lnSpc>
                <a:spcPct val="120000"/>
              </a:lnSpc>
            </a:pPr>
            <a:r>
              <a:rPr lang="en-US" sz="5900" dirty="0"/>
              <a:t>The clock struck </a:t>
            </a:r>
            <a:r>
              <a:rPr lang="en-US" sz="5900" dirty="0" smtClean="0"/>
              <a:t>six </a:t>
            </a:r>
            <a:r>
              <a:rPr lang="en-US" sz="5900" dirty="0"/>
              <a:t>and, having swept up the hearth, Beth put a pair of slippers down to warm. Somehow the sight of the old shoes had a good effect upon the girls, for Mother was coming, and everyone brightened to welcome her. Meg stopped lecturing and lighted the </a:t>
            </a:r>
            <a:r>
              <a:rPr lang="en-US" sz="5900" dirty="0" smtClean="0"/>
              <a:t>lamp, </a:t>
            </a:r>
            <a:r>
              <a:rPr lang="en-US" sz="5900" dirty="0"/>
              <a:t>Amy got out of the easy chair without being </a:t>
            </a:r>
            <a:r>
              <a:rPr lang="en-US" sz="5900" dirty="0" smtClean="0"/>
              <a:t>asked, </a:t>
            </a:r>
            <a:r>
              <a:rPr lang="en-US" sz="5900" dirty="0"/>
              <a:t>and Jo forgot how tired she was as she sat up to hold the slippers nearer to the blaze.</a:t>
            </a:r>
          </a:p>
          <a:p>
            <a:r>
              <a:rPr lang="en-US" dirty="0"/>
              <a:t> </a:t>
            </a:r>
          </a:p>
          <a:p>
            <a:r>
              <a:rPr lang="en-US" dirty="0"/>
              <a:t>					Louisa May Alcott, </a:t>
            </a:r>
            <a:r>
              <a:rPr lang="en-US" i="1" dirty="0"/>
              <a:t>Little Women</a:t>
            </a:r>
            <a:endParaRPr lang="en-US" dirty="0"/>
          </a:p>
          <a:p>
            <a:endParaRPr lang="en-US" dirty="0"/>
          </a:p>
        </p:txBody>
      </p:sp>
    </p:spTree>
    <p:extLst>
      <p:ext uri="{BB962C8B-B14F-4D97-AF65-F5344CB8AC3E}">
        <p14:creationId xmlns:p14="http://schemas.microsoft.com/office/powerpoint/2010/main" val="613141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99872"/>
            <a:ext cx="10058400" cy="658368"/>
          </a:xfrm>
        </p:spPr>
        <p:txBody>
          <a:bodyPr>
            <a:normAutofit fontScale="90000"/>
          </a:bodyPr>
          <a:lstStyle/>
          <a:p>
            <a:r>
              <a:rPr lang="en-US" dirty="0" smtClean="0"/>
              <a:t>Things to remember about Style…	</a:t>
            </a:r>
            <a:endParaRPr lang="en-US" dirty="0"/>
          </a:p>
        </p:txBody>
      </p:sp>
      <p:sp>
        <p:nvSpPr>
          <p:cNvPr id="3" name="Content Placeholder 2"/>
          <p:cNvSpPr>
            <a:spLocks noGrp="1"/>
          </p:cNvSpPr>
          <p:nvPr>
            <p:ph idx="1"/>
          </p:nvPr>
        </p:nvSpPr>
        <p:spPr>
          <a:xfrm>
            <a:off x="1066800" y="1158240"/>
            <a:ext cx="10058400" cy="5291328"/>
          </a:xfrm>
        </p:spPr>
        <p:txBody>
          <a:bodyPr>
            <a:normAutofit/>
          </a:bodyPr>
          <a:lstStyle/>
          <a:p>
            <a:r>
              <a:rPr lang="en-US" sz="2400" dirty="0" smtClean="0"/>
              <a:t>Style can change the tone (the author’s attitude toward the subject material) and impact of your writing.</a:t>
            </a:r>
          </a:p>
          <a:p>
            <a:r>
              <a:rPr lang="en-US" sz="2400" dirty="0" smtClean="0"/>
              <a:t>Connotation and Denotation are important.</a:t>
            </a:r>
          </a:p>
          <a:p>
            <a:r>
              <a:rPr lang="en-US" sz="2400" dirty="0" smtClean="0"/>
              <a:t>Be clear and concise.</a:t>
            </a:r>
          </a:p>
          <a:p>
            <a:r>
              <a:rPr lang="en-US" sz="2400" dirty="0"/>
              <a:t>Fewer, more descriptive words are better than a long list of meaningless adjectives and adverbs. Do not overuse adjectives. Properly used, </a:t>
            </a:r>
            <a:r>
              <a:rPr lang="en-US" sz="2400" dirty="0" smtClean="0"/>
              <a:t>they </a:t>
            </a:r>
            <a:r>
              <a:rPr lang="en-US" sz="2400" dirty="0"/>
              <a:t>can add interest and clarity. Too many adjectives, however, slow down the flow of your ideas</a:t>
            </a:r>
            <a:r>
              <a:rPr lang="en-US" sz="2400" dirty="0" smtClean="0"/>
              <a:t>. So…</a:t>
            </a:r>
          </a:p>
          <a:p>
            <a:r>
              <a:rPr lang="en-US" sz="2400" dirty="0" smtClean="0"/>
              <a:t>Spend time choosing your words carefully. Use appropriate, interesting words, but…</a:t>
            </a:r>
            <a:endParaRPr lang="en-US" sz="2400" dirty="0"/>
          </a:p>
          <a:p>
            <a:r>
              <a:rPr lang="en-US" sz="2400" dirty="0" smtClean="0"/>
              <a:t>Do not write above yourself. </a:t>
            </a:r>
          </a:p>
        </p:txBody>
      </p:sp>
    </p:spTree>
    <p:extLst>
      <p:ext uri="{BB962C8B-B14F-4D97-AF65-F5344CB8AC3E}">
        <p14:creationId xmlns:p14="http://schemas.microsoft.com/office/powerpoint/2010/main" val="3010826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Use active, not passive voice. </a:t>
            </a:r>
          </a:p>
          <a:p>
            <a:pPr lvl="1"/>
            <a:r>
              <a:rPr lang="en-US" sz="2400" dirty="0"/>
              <a:t>President Lincoln was shot by John Wilkes Booth. (passive) </a:t>
            </a:r>
          </a:p>
          <a:p>
            <a:pPr lvl="1"/>
            <a:r>
              <a:rPr lang="en-US" sz="2400" dirty="0"/>
              <a:t>John Wilkes Booth shot President Lincoln. (active)</a:t>
            </a:r>
          </a:p>
          <a:p>
            <a:pPr lvl="1"/>
            <a:r>
              <a:rPr lang="en-US" sz="2400" dirty="0"/>
              <a:t>Think you won’t remember this?? Add “by zombies” after the verb in any sentence. If the sentence still makes sense, it’s passive and you need to rewrite it. If it doesn’t, it’s already in active voice and you’re good to go. </a:t>
            </a:r>
          </a:p>
          <a:p>
            <a:pPr lvl="2"/>
            <a:r>
              <a:rPr lang="en-US" sz="2400" dirty="0"/>
              <a:t>President Lincoln was shot by zombies. </a:t>
            </a:r>
          </a:p>
          <a:p>
            <a:pPr lvl="2"/>
            <a:r>
              <a:rPr lang="en-US" sz="2400" dirty="0"/>
              <a:t>John Wilkes Booth shot by zombies. </a:t>
            </a:r>
          </a:p>
          <a:p>
            <a:endParaRPr lang="en-US" dirty="0"/>
          </a:p>
        </p:txBody>
      </p:sp>
    </p:spTree>
    <p:extLst>
      <p:ext uri="{BB962C8B-B14F-4D97-AF65-F5344CB8AC3E}">
        <p14:creationId xmlns:p14="http://schemas.microsoft.com/office/powerpoint/2010/main" val="26969714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TC103457510[[fn=Savon]]</Template>
  <TotalTime>30</TotalTime>
  <Words>287</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Century Gothic</vt:lpstr>
      <vt:lpstr>Garamond</vt:lpstr>
      <vt:lpstr>Savon</vt:lpstr>
      <vt:lpstr>STyle</vt:lpstr>
      <vt:lpstr>PowerPoint Presentation</vt:lpstr>
      <vt:lpstr>Things to remember about Style… </vt:lpstr>
      <vt:lpstr>PowerPoint Presentation</vt:lpstr>
    </vt:vector>
  </TitlesOfParts>
  <Company>Methacton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dc:title>
  <dc:creator>Doyle, Kelly</dc:creator>
  <cp:lastModifiedBy>Fabrizio, Regina</cp:lastModifiedBy>
  <cp:revision>3</cp:revision>
  <dcterms:created xsi:type="dcterms:W3CDTF">2014-09-09T12:06:04Z</dcterms:created>
  <dcterms:modified xsi:type="dcterms:W3CDTF">2015-08-25T17:45:01Z</dcterms:modified>
</cp:coreProperties>
</file>